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9" r:id="rId4"/>
    <p:sldId id="261" r:id="rId5"/>
    <p:sldId id="263" r:id="rId6"/>
    <p:sldId id="266" r:id="rId7"/>
    <p:sldId id="267" r:id="rId8"/>
    <p:sldId id="270" r:id="rId9"/>
    <p:sldId id="271" r:id="rId10"/>
    <p:sldId id="273" r:id="rId11"/>
    <p:sldId id="276" r:id="rId12"/>
    <p:sldId id="277" r:id="rId13"/>
    <p:sldId id="279" r:id="rId14"/>
    <p:sldId id="281" r:id="rId15"/>
    <p:sldId id="282" r:id="rId16"/>
    <p:sldId id="258" r:id="rId17"/>
    <p:sldId id="260" r:id="rId18"/>
    <p:sldId id="262" r:id="rId19"/>
    <p:sldId id="264" r:id="rId20"/>
    <p:sldId id="265" r:id="rId21"/>
    <p:sldId id="268" r:id="rId22"/>
    <p:sldId id="269" r:id="rId23"/>
    <p:sldId id="272" r:id="rId24"/>
    <p:sldId id="274" r:id="rId25"/>
    <p:sldId id="275" r:id="rId26"/>
    <p:sldId id="278" r:id="rId27"/>
    <p:sldId id="280" r:id="rId28"/>
    <p:sldId id="283" r:id="rId29"/>
    <p:sldId id="284" r:id="rId30"/>
    <p:sldId id="286" r:id="rId31"/>
  </p:sldIdLst>
  <p:sldSz cx="12192000" cy="6858000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1A4B-D6B9-4CC0-B736-1BA6B037EE3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2C8F-B1E4-47EE-B2B7-FFC0C02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7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1A4B-D6B9-4CC0-B736-1BA6B037EE3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2C8F-B1E4-47EE-B2B7-FFC0C02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6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1A4B-D6B9-4CC0-B736-1BA6B037EE3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2C8F-B1E4-47EE-B2B7-FFC0C02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30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399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1A4B-D6B9-4CC0-B736-1BA6B037EE3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2C8F-B1E4-47EE-B2B7-FFC0C02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2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1A4B-D6B9-4CC0-B736-1BA6B037EE3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2C8F-B1E4-47EE-B2B7-FFC0C02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1A4B-D6B9-4CC0-B736-1BA6B037EE3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2C8F-B1E4-47EE-B2B7-FFC0C02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4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1A4B-D6B9-4CC0-B736-1BA6B037EE3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2C8F-B1E4-47EE-B2B7-FFC0C02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0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1A4B-D6B9-4CC0-B736-1BA6B037EE3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2C8F-B1E4-47EE-B2B7-FFC0C02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3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1A4B-D6B9-4CC0-B736-1BA6B037EE3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2C8F-B1E4-47EE-B2B7-FFC0C02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0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1A4B-D6B9-4CC0-B736-1BA6B037EE3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2C8F-B1E4-47EE-B2B7-FFC0C02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8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1A4B-D6B9-4CC0-B736-1BA6B037EE3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2C8F-B1E4-47EE-B2B7-FFC0C02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0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1A4B-D6B9-4CC0-B736-1BA6B037EE3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42C8F-B1E4-47EE-B2B7-FFC0C023E5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1120608593,&quot;Placement&quot;:&quot;Header&quot;}"/>
          <p:cNvSpPr txBox="1"/>
          <p:nvPr userDrawn="1"/>
        </p:nvSpPr>
        <p:spPr>
          <a:xfrm>
            <a:off x="0" y="0"/>
            <a:ext cx="2049067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 smtClean="0">
                <a:solidFill>
                  <a:srgbClr val="737373"/>
                </a:solidFill>
                <a:latin typeface="arial" panose="020B0604020202020204" pitchFamily="34" charset="0"/>
              </a:rPr>
              <a:t>ADNOC Classification: Internal</a:t>
            </a:r>
            <a:endParaRPr lang="en-US" sz="1000">
              <a:solidFill>
                <a:srgbClr val="73737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2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641956-BF2E-4170-9809-8254439A8799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5400" y="-548472"/>
            <a:ext cx="18866096" cy="777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09180" y="3788187"/>
            <a:ext cx="5904656" cy="26642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spcAft>
                <a:spcPts val="400"/>
              </a:spcAft>
              <a:defRPr/>
            </a:pPr>
            <a:r>
              <a:rPr lang="fr-FR" sz="4000" b="1" dirty="0">
                <a:solidFill>
                  <a:prstClr val="white"/>
                </a:solidFill>
                <a:latin typeface="ADNOC Sans" panose="020B0504020202020204" pitchFamily="34" charset="0"/>
                <a:ea typeface="ADNOC Sans" panose="020B0504020202020204" pitchFamily="34" charset="0"/>
                <a:cs typeface="ADNOC Sans" panose="020B0504020202020204" pitchFamily="34" charset="0"/>
              </a:rPr>
              <a:t>RUWAIS SPORT FACILITIES USAGE GUIDELINES</a:t>
            </a:r>
            <a:endParaRPr lang="en-US" sz="4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22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57452" y="617236"/>
            <a:ext cx="9498026" cy="607715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SPORTS FACILITIES USAGE GUIDELINES –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INDOOR WALKING TRACK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35123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163667" y="1340770"/>
            <a:ext cx="1087320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To ensure the continued safety of our community please follow the precautionary measures set as per government legislation and 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regulations: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Sport facilities access will be granted only for members with limited number of users (Indoor walking track (7) persons).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Duty Hours will be daily from 08:00 AM – 09:00 PM in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&amp; Al Mariah Female Health Club.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Workout sessions are limited to 45 minutes for the session.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Waiting areas are closed and gatherings are not allowed.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Entry will be denied to anyone recording a temperature at 37.8°C and above.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Use hand sanitizers available at the sport hall before start the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Stay at least two meters (2m) away from other people at all times.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Avoid contact with others during your workout.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The Sports facilities capacity will be at 80% (as per the mentioned number of members).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Locker rooms, changing rooms, and shower booths are opened.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Wear a face-mask and gloves at all times (Obligatory).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Any person with breathing difficulty, shortness of breath, chest pain, immune deficiency, or any chronic health conditions should leave the facility.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No Towel will be provided, each member must bring his own towel.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Management has the right to deny any member of facility use if found violating any of the above- mentioned guidelines.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Walking Track area is self training area, and management has No responsibility or liability for any injuries during the session.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Thanking you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your support and cooperation. 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more information and details kindly contact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02-6027808 – Al Mariah Female Health Club 02-6021400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Al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Hosn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Recreation Center 02-6027931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145" y="320712"/>
            <a:ext cx="774141" cy="937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7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51591" y="617236"/>
            <a:ext cx="9498026" cy="607715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SPORTS FACILITIES USAGE GUIDELINES –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BILLIARD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35123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163668" y="1340770"/>
            <a:ext cx="1087320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sz="1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To ensure the continued safety of our community please follow the precautionary measures set as per government legislation and 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regulations: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Sport facilities access will be granted only for members with limited number of users (Billiard (4) persons).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Duty Hours will be daily from 10:00 AM – 10:00 PM in Al Hosn Club &amp;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Club, and from 03:00 PM – 10:00 PM in Al Mariah Female Health Club.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Workout sessions are limited to 45 minutes for the game.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Waiting areas are closed and gatherings are not allowed.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Entry will be denied to anyone recording a temperature at 37.8°C and above.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Use hand sanitizers available at the sport hall before start the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Stay at least two meters (2m) away from other people at all times.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Avoid contact with others during your workout.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The Sports facilities capacity will be at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6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0% (as per the mentioned number of members).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Locker rooms, changing rooms, and shower booths are opened.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Wear a face-mask and gloves at all times (Obligatory).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Any person with breathing difficulty, shortness of breath, chest pain, immune deficiency, or any chronic health conditions should leave the facility.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No Towel will be provided, each member must bring his own towel.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Management has the right to deny any member of facility use if found violating any of the above- mentioned guidelines.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Billiard area is self training area, and management has No responsibility or liability for any injuries during the session.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Thanking you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your support and cooperation. 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more information and details kindly contact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02-6027808 – Al Mariah Female Health Club 02-6021400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Al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Hosn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Recreation Center 02-6027931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145" y="320712"/>
            <a:ext cx="774141" cy="937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57452" y="617236"/>
            <a:ext cx="9498026" cy="607715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SPORTS FACILITIES USAGE GUIDELINES –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KARATE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35123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175390" y="1340770"/>
            <a:ext cx="1087320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To ensure the continued safety of our community please follow the precautionary measures set as per government legislation and 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regulations: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Sport facilities access will be granted only for members with limited number of users (Karate (15) persons).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Duty Hours will be daily from 04:00 AM – 08:00 PM in Al Hosn Club and from 05:00 PM – 06:00 PM in Al Mariah Female Health Club (Various Categories and Levels).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Workout sessions are limited to 45 minutes for the session.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Waiting areas are closed and gatherings are not allowed.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Entry will be denied to anyone recording a temperature at 37.8°C and above.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Use hand sanitizers available at the sport hall before start the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Stay at least two meters (2m) away from other people at all times.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Avoid contact with others during your workout.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The Sports facilities capacity will be at 70% (as per the mentioned number of members).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Locker rooms, changing rooms, and shower booths are opened.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Wear a face-mask and gloves at all times (Obligatory).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Any person with breathing difficulty, shortness of breath, chest pain, immune deficiency, or any chronic health conditions should leave the facility.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No Towel will be provided, each member must bring his own towel.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Management has the right to deny any member of facility use if found violating any of the above- mentioned guidelines.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Thanking you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your support and cooperation. 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more information and details kindly contact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02-6027808 – Al Mariah Female Health Club 02-6021400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Al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Hosn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Recreation Center 02-6027931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145" y="320712"/>
            <a:ext cx="774141" cy="937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6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45729" y="617236"/>
            <a:ext cx="9498026" cy="607715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SPORTS FACILITIES USAGE GUIDELINES –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GYM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35123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157806" y="1340770"/>
            <a:ext cx="1087320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To ensure the continued safety of our community please follow the precautionary measures set as per government legislation and 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regulations: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Sport facilities access will be granted only for members with limited number of users (GYM (12) persons in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&amp; Al Mariah Female Health Club – GYM (20) Persons in Al Hosn Club).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Duty Hours will be daily from 08:00 AM – 10:00 PM in Al Hosn Club,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&amp; Al Mariah Female Health Club.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Workout sessions are limited to 60 minutes for the session.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Waiting areas are closed and gatherings are not allowed.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Entry will be denied to anyone recording a temperature at 37.8°C and above.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Use hand sanitizers available at the sport hall before start the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Stay at least two meters (2m) away from other people at all times.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Avoid contact with others during your workout.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The Sports facilities capacity will be at 70% (as per the mentioned number of members).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Locker rooms, changing rooms, and shower booths are opened.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Wear a face-mask and gloves at all times (Obligatory).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Any person with breathing difficulty, shortness of breath, chest pain, immune deficiency, or any chronic health conditions should leave the facility.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No Towel will be provided, each member must bring his own towel.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Management has the right to deny any member of facility use if found violating any of the above- mentioned guidelines.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Thanking you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your support and cooperation. 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more information and details kindly contact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02-6027808 – Al Mariah Female Health Club 02-6021400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Al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Hosn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Recreation Center 02-6027931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145" y="320712"/>
            <a:ext cx="774141" cy="937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9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51588" y="617236"/>
            <a:ext cx="9873700" cy="607715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SPORTS FACILITIES USAGE GUIDELINES –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ZUMBA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35123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169529" y="1340770"/>
            <a:ext cx="1087320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To ensure the continued safety of our community please follow the precautionary measures set as per government legislation and 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regulations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Sport facilities access will be granted only for members with limited number of users (Zumba (10) persons in Al Mariah Female Health Club).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Duty Hours will be from 10:00 AM – 11:00 AM (Sunday – Thursday) and from 06:00 PM – 07:00 PM (Tuesday) in Al Mariah Female Health Club.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Workout sessions are limited to 45 minutes for the session.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Waiting areas are closed and gatherings are not allowed.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Entry will be denied to anyone recording a temperature at 37.8°C and above.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Use hand sanitizers available at the sport hall before start the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Stay at least two meters (2m) away from other people at all times.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Avoid contact with others during your workout.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The Sports facilities capacity will be at 70% (as per the mentioned number of members).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Locker rooms, changing rooms, and shower booths are opened.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Wear a face-mask and gloves at all times (Obligatory).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Any person with breathing difficulty, shortness of breath, chest pain, immune deficiency, or any chronic health conditions should leave the facility.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No Towel will be provided, each member must bring his own towel.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Management has the right to deny any member of facility use if found violating any of the above- mentioned guidelines.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Thanking you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your support and cooperation. 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more information and details kindly contact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02-6027808 – Al Mariah Female Health Club 02-6021400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Al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Hosn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Recreation Center 02-6027931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145" y="320712"/>
            <a:ext cx="774141" cy="937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72412" y="617236"/>
            <a:ext cx="10148047" cy="607715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SPORTS FACILITIES USAGE GUIDELINES –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AEROBIC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351237" y="1230702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163667" y="1340770"/>
            <a:ext cx="1087320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To ensure the continued safety of our community please follow the precautionary measures set as per government legislation and 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regulations: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Sport facilities access will be granted only for members with limited number of users (Aerobic (10) persons in Al Mariah Female Health Club).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Duty Hours will be from 10:00 AM – 11:00 AM (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Wedensday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) and from 06:00 PM – 07:00 PM (Monday) in Al Mariah Female Health Club.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Workout sessions are limited to 45 minutes for the session.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Waiting areas are closed and gatherings are not allowed.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Entry will be denied to anyone recording a temperature at 37.8°C and above.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Use hand sanitizers available at the sport hall before start the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Stay at least two meters (2m) away from other people at all times.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Avoid contact with others during your workout.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The Sports facilities capacity will be at 70% (as per the mentioned number of members).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Locker rooms, changing rooms, and shower booths are opened.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Wear a face-mask and gloves at all times (Obligatory).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Any person with breathing difficulty, shortness of breath, chest pain, immune deficiency, or any chronic health conditions should leave the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facility.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No Towel will be provided, each member must bring his own towel.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Management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has the right to deny any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member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of facility use if found violating any of the above- mentioned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guidelines.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Children under 15 age are not allowed to use the GYM.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Thanking you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your support and cooperation. 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more information and details kindly contact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02-6027808 – Al Mariah Female Health Club 02-6021400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Al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Hosn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Recreation Center 02-6027931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145" y="320712"/>
            <a:ext cx="774141" cy="937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26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020857" y="617236"/>
            <a:ext cx="9778973" cy="607715"/>
          </a:xfrm>
        </p:spPr>
        <p:txBody>
          <a:bodyPr>
            <a:noAutofit/>
          </a:bodyPr>
          <a:lstStyle/>
          <a:p>
            <a:pPr algn="r" rtl="1"/>
            <a:r>
              <a:rPr lang="ar-AE" sz="2800" dirty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إرشادات </a:t>
            </a:r>
            <a:r>
              <a:rPr lang="ar-AE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استخدام المرافق الرياضية – تنس الريشة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r>
              <a:rPr lang="ar-AE" sz="2800" dirty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r>
              <a:rPr lang="ar-AE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220801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767406" y="1340770"/>
            <a:ext cx="1093863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r"/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لضمان سلامة مجتمعنا، يرجى اتباع الإجراءات الاحترازية المنصوص عليها في التشريعات و اللوائح الحكومية: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سيتم منح الوصول إلى المرافق الرياضية لعدد محدود من المستخدمين (تنس الريشة (8) أشخاص)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ساعات العمل يوميًا من 08:00 صباحا إلى 06:00 مساءً في مركز الحصن الترفيهي ومن الساعة 08:00 صباحا إلى الساعة 10:00 مساء في نادي بينونة الصحي للذكور ونادي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 (المارية).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جلسات التمرين محددة بـ 45 دقيقة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لكل مباراة.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مناطق الانتظار مغلقة ولا يسمح بالتجمعات.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سيتم رفض الدخول لأي شخص يسجل درجة حرارة عند 37.8 درجة مئوية وما فوق.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استخدم معقم اليدين المتاح في صالة الألعاب الرياضية قبل استخدام المرافق الرياضية.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الحفاظ على مسافة آمنة بمسافة لا تقل عن 2 م عن الآخرين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تجنب الاتصال بالآخرين أثناء التمرين.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سعة المرافق الرياضية 80٪ (حسب عدد الأعضاء المذكور).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غرف الخزائن وغرف تغيير الملابس ومناطق الاستحمام مفتوحة.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ارتداء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الكمامة والقفازات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في جميع الأوقات إجباري.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يجب على أي شخص يعاني من صعوبة وضيق  في التنفس ، وألم في الصدر ، ونقص المناعة ، أو أي حالات صحية مزمنة أن يغادر المرافق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لن يتم توفير مناشف، يجب على كل عضو إحضار المنشفة الخاصة به.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يحق للإدارة أن تمنع أي عضو من استخدام المنشأة إذا وجد أنه ينتهك أيًا من الإرشادات المذكورة أعلاه.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شكراً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لكم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على دعمكم وتعاونكم.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لمزيد </a:t>
            </a:r>
            <a:r>
              <a:rPr lang="ar-AE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 المعلومات و التفاصيل برجاء التواصل مع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نادي بينونة الصحي للذكور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02-6027808 –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 -  نادي </a:t>
            </a:r>
            <a:r>
              <a:rPr lang="ar-AE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02-6021400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– </a:t>
            </a:r>
          </a:p>
          <a:p>
            <a:pPr algn="ct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مركز الحصن الترفيهي 6027931-02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9" y="320712"/>
            <a:ext cx="774141" cy="9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62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090250" y="651742"/>
            <a:ext cx="9689325" cy="607715"/>
          </a:xfrm>
        </p:spPr>
        <p:txBody>
          <a:bodyPr>
            <a:normAutofit/>
          </a:bodyPr>
          <a:lstStyle/>
          <a:p>
            <a:pPr algn="r" rtl="1"/>
            <a:r>
              <a:rPr lang="ar-AE" sz="2800" dirty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إرشادات </a:t>
            </a:r>
            <a:r>
              <a:rPr lang="ar-AE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استخدام المرافق الرياضية – تنس الطاولة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220801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767406" y="1340770"/>
            <a:ext cx="1093863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r"/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لضمان سلامة مجتمعنا، يرجى اتباع الإجراءات الاحترازية المنصوص عليها في التشريعات و اللوائح الحكومية: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سيتم منح الوصول إلى المرافق الرياضية لعدد محدود من المستخدمين (تنس الطاولة (2) أشخاص)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ساعات العمل يوميًا من 08:00 صباحا إلى 10:00 مساءً في مركز الحصن الترفيهي ونادي بينونة الصحي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للذكور ومن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الساعة 08:00 صباحا إلى 09:00 مساء في نادي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 (المارية).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جلسات التمرين محددة بـ 45 دقيقة لكل مباراة.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مناطق الانتظار مغلقة ولا يسمح بالتجمعات.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سيتم رفض الدخول لأي شخص يسجل درجة حرارة عند 37.8 درجة مئوية وما فوق.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استخدم معقم اليدين المتاح في صالة الألعاب الرياضية قبل استخدام المرافق الرياضية.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الحفاظ على مسافة آمنة بمسافة لا تقل عن 2 م عن الآخرين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تجنب الاتصال بالآخرين أثناء التمرين.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سعة المرافق الرياضية 60٪ (حسب عدد الأعضاء المذكور).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غرف الخزائن وغرف تغيير الملابس ومناطق الاستحمام مفتوحة.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ارتداء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الكمامة والقفازات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في جميع الأوقات إجباري.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يجب على أي شخص يعاني من صعوبة وضيق  في التنفس ، وألم في الصدر ، ونقص المناعة ، أو أي حالات صحية مزمنة أن يغادر المرافق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لن يتم توفير مناشف، يجب على كل عضو إحضار المنشفة الخاصة به.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يحق للإدارة أن تمنع أي عضو من استخدام المنشأة إذا وجد أنه ينتهك أيًا من الإرشادات المذكورة أعلاه.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شكراً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لكم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على دعمكم وتعاونكم.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لمزيد </a:t>
            </a:r>
            <a:r>
              <a:rPr lang="ar-AE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 المعلومات و التفاصيل برجاء التواصل مع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نادي بينونة الصحي للذكور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02-6027808 –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 -  نادي </a:t>
            </a:r>
            <a:r>
              <a:rPr lang="ar-AE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02-6021400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– </a:t>
            </a:r>
          </a:p>
          <a:p>
            <a:pPr algn="ct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مركز الحصن الترفيهي 6027931-02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9" y="320712"/>
            <a:ext cx="774141" cy="9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54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112368" y="651742"/>
            <a:ext cx="9689325" cy="607715"/>
          </a:xfrm>
        </p:spPr>
        <p:txBody>
          <a:bodyPr>
            <a:normAutofit/>
          </a:bodyPr>
          <a:lstStyle/>
          <a:p>
            <a:pPr algn="r" rtl="1"/>
            <a:r>
              <a:rPr lang="ar-AE" sz="2800" dirty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إرشادات </a:t>
            </a:r>
            <a:r>
              <a:rPr lang="ar-AE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استخدام المرافق الرياضية – كرة السلة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220801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767406" y="1340770"/>
            <a:ext cx="1093863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/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لضمان سلامة مجتمعنا، يرجى اتباع الإجراءات الاحترازية المنصوص عليها في التشريعات و اللوائح الحكومية: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سيتم منح الوصول إلى المرافق الرياضية لعدد محدود من المستخدمين (كرة السلة (10) أشخاص)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ساعات العمل يوميًا من 06:30 مساء إلى 08:30 مساءً في مركز الحصن الترفيهي ومن الساعة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04:00 مساء إلى الساعة 07:00 مساء في نادي بينونة الصحي للذكور(الملعب الخارجي). ومن الساعة 09:00 صباحا إلى 07:00 مساء في نادي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 (المارية)، ومن الساعة 04:00 مساء إلى الساعة 10:00 مساء في الرويس 2.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جلسات التمرين محددة بـ 45 دقيقة لكل مباراة.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مناطق الانتظار مغلقة ولا يسمح بالتجمعات.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سيتم رفض الدخول لأي شخص يسجل درجة حرارة عند 37.8 درجة مئوية وما فوق.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استخدم معقم اليدين المتاح في صالة الألعاب الرياضية قبل استخدام المرافق الرياضية.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الحفاظ على مسافة آمنة بمسافة لا تقل عن 2 م عن الآخرين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تجنب الاتصال بالآخرين أثناء التمرين.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سعة المرافق الرياضية 80٪ (حسب عدد الأعضاء المذكور).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غرف الخزائن وغرف تغيير الملابس ومناطق الاستحمام مفتوحة.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ارتداء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الكمامةوالقفازات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في جميع الأوقات إجباري.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يجب على أي شخص يعاني من صعوبة وضيق  في التنفس ، وألم في الصدر ، ونقص المناعة ، أو أي حالات صحية مزمنة أن يغادر المرافق</a:t>
            </a:r>
            <a:endParaRPr lang="ar-AE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لن يتم توفير مناشف، يجب على كل عضو إحضار المنشفة الخاصة به.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يحق للإدارة أن تمنع أي عضو من استخدام المنشأة إذا وجد أنه ينتهك أيًا من الإرشادات المذكورة أعلاه.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رياضة كرة السلة في نادي بينونة الصحي للذكور(الملعب الخارجي) هي منطقة تدريب ذاتي والإدارة غير مسؤولة عن أية إصابات تنجم عن التدريب.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شكراً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لكم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على دعمكم وتعاونكم.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لمزيد </a:t>
            </a:r>
            <a:r>
              <a:rPr lang="ar-AE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 المعلومات و التفاصيل برجاء التواصل مع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نادي بينونة الصحي للذكور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02-6027808 –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 -  نادي </a:t>
            </a:r>
            <a:r>
              <a:rPr lang="ar-AE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02-6021400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– </a:t>
            </a:r>
            <a:endParaRPr lang="ar-AE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ct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مركز الحصن الترفيهي 6027931-02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9" y="320712"/>
            <a:ext cx="774141" cy="9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56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112368" y="651742"/>
            <a:ext cx="9689325" cy="607715"/>
          </a:xfrm>
        </p:spPr>
        <p:txBody>
          <a:bodyPr>
            <a:normAutofit/>
          </a:bodyPr>
          <a:lstStyle/>
          <a:p>
            <a:pPr algn="r" rtl="1"/>
            <a:r>
              <a:rPr lang="ar-AE" sz="2800" dirty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إرشادات </a:t>
            </a:r>
            <a:r>
              <a:rPr lang="ar-AE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استخدام المرافق الرياضية – كرة الطائرة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220801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767406" y="1340770"/>
            <a:ext cx="1093863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r"/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لضمان سلامة مجتمعنا، يرجى اتباع الإجراءات الاحترازية المنصوص عليها في التشريعات و اللوائح الحكومية: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سيتم منح الوصول إلى المرافق الرياضية لعدد محدود من المستخدمين (كرة الطائرة (12) شخص)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ساعات العمل يوميًا من 09:00 مساء إلى 10:00 مساءً في مركز الحصن الترفيهي ومن الساعة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04:00 مساء إلى الساعة 07:00 مساء في نادي بينونة الصحي للذكور(الملعب الخارجي)، ومن الساعة 04:00 مساء إلى الساعة 10:00 مساء في الرويس 2.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جلسات التمرين محددة بـ 45 دقيقة لكل مباراة.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مناطق الانتظار مغلقة ولا يسمح بالتجمعات.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سيتم رفض الدخول لأي شخص يسجل درجة حرارة عند 37.8 درجة مئوية وما فوق.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استخدم معقم اليدين المتاح في صالة الألعاب الرياضية قبل استخدام المرافق الرياضية.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الحفاظ على مسافة آمنة بمسافة لا تقل عن 2 م عن الآخرين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تجنب الاتصال بالآخرين أثناء التمرين.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سعة المرافق الرياضية 80٪ (حسب عدد الأعضاء المذكور).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غرف الخزائن وغرف تغيير الملابس ومناطق الاستحمام مفتوحة.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ارتداء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الكمامة والقفازات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في جميع الأوقات إجباري.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يجب على أي شخص يعاني من صعوبة وضيق  في التنفس ، وألم في الصدر ، ونقص المناعة ، أو أي حالات صحية مزمنة أن يغادر المرافق</a:t>
            </a:r>
            <a:endParaRPr lang="ar-AE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لن يتم توفير مناشف، يجب على كل عضو إحضار المنشفة الخاصة به.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يحق للإدارة أن تمنع أي عضو من استخدام المنشأة إذا وجد أنه ينتهك أيًا من الإرشادات المذكورة أعلاه.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رياضة كرة الطائرة في نادي بينونة الصحي للذكور(الملعب الخارجي) هي منطقة تدريب ذاتي والإدارة غير مسؤولة عن أية إصابات تنجم عن التدريب.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شكراً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لكم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على دعمكم وتعاونكم.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لمزيد </a:t>
            </a:r>
            <a:r>
              <a:rPr lang="ar-AE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 المعلومات و التفاصيل برجاء التواصل مع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نادي بينونة الصحي للذكور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02-6027808 –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 -  نادي </a:t>
            </a:r>
            <a:r>
              <a:rPr lang="ar-AE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02-6021400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– </a:t>
            </a:r>
          </a:p>
          <a:p>
            <a:pPr algn="ct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مركز الحصن الترفيهي 6027931-02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9" y="320712"/>
            <a:ext cx="774141" cy="9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75037" y="617236"/>
            <a:ext cx="9498026" cy="607715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SPORTS FACILITIES USAGE GUIDELINES – BADMINTON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35123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175391" y="1340770"/>
            <a:ext cx="1087320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sz="1300" b="1" dirty="0">
              <a:solidFill>
                <a:schemeClr val="tx1"/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>
              <a:solidFill>
                <a:schemeClr val="tx1"/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To ensure the continued safety of our community please follow the precautionary measures set as per government legislation and 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regulations: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Sport facilities access will be granted only for members with limited number of users (Badminton (8) persons).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Duty Hours will be daily from 08:00 AM – 06:00 PM in Al Hosn, and from 08:00 AM – 10:00 PM in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&amp; Al Mariah Female Health Club.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Workout sessions are limited to 45 minutes for he game.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Waiting areas are closed and gatherings are not allowed.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Entry will be denied to anyone recording a temperature at 37.8°C and above.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Use hand sanitizers available at the sport hall before start the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Stay at least two meters (2m) away from other people at all times.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Avoid contact with others during your workout.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The Sports facilities capacity will be at 80% (as per the mentioned number of members).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Locker rooms, changing rooms, and shower booths are opened.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Wear a face-mask and gloves at all times (Obligatory).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Any person with breathing difficulty, shortness of breath, chest pain, immune deficiency, or any chronic health conditions should leave the facility.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No Towel will be provided, each member must bring his own towel.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Management has the right to deny any member of facility use if found violating any of the above- mentioned guidelines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Thanking you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your support and cooperation. 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more information and details kindly contact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02-6027808 – Al Mariah Female Health Club 02-6021400 </a:t>
            </a: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                                                                                            – Al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Hosn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Recreation Center 02-6027931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145" y="320712"/>
            <a:ext cx="774141" cy="937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23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066803" y="617236"/>
            <a:ext cx="9689325" cy="607715"/>
          </a:xfrm>
        </p:spPr>
        <p:txBody>
          <a:bodyPr>
            <a:normAutofit/>
          </a:bodyPr>
          <a:lstStyle/>
          <a:p>
            <a:pPr algn="r" rtl="1"/>
            <a:r>
              <a:rPr lang="ar-AE" sz="2800" dirty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إرشادات </a:t>
            </a:r>
            <a:r>
              <a:rPr lang="ar-AE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استخدام المرافق الرياضية – كرة القدم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2162451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767407" y="1340770"/>
            <a:ext cx="10886712" cy="517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/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لضمان سلامة مجتمعنا، يرجى اتباع الإجراءات الاحترازية المنصوص عليها في التشريعات و اللوائح الحكومية: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سيتم منح الوصول إلى المرافق الرياضية لعدد محدود من المستخدمين (كرة القدم (10) أشخاص)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ساعات العمل يوميًا من 04:00 مساء إلى 07:00 مساءً في نادي بينونة الصحي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للذكورللأطفال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ومن الساعة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07:00 مساء إلى الساعة 10:00 مساء للرجال في نادي بينونة الصحي للذكور(الملعب الخارجي)، ومن الساعة 04:00 مساء إلى 06:00 مساء للأطفال في الرويس 2، ومن الساعة 06:00 مساء إلى الساعة 10:00 مساء للرجال في الرويس 2.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جلسات التمرين محددة بـ 45 دقيقة لكل مباراة.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مناطق الانتظار مغلقة ولا يسمح بالتجمعات.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سيتم رفض الدخول لأي شخص يسجل درجة حرارة عند 37.8 درجة مئوية وما فوق.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استخدم معقم اليدين المتاح في صالة الألعاب الرياضية قبل استخدام المرافق الرياضية.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الحفاظ على مسافة آمنة بمسافة لا تقل عن 2 م عن الآخرين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تجنب الاتصال بالآخرين أثناء التمرين.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سعة المرافق الرياضية 80٪ (حسب عدد الأعضاء المذكور).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غرف الخزائن وغرف تغيير الملابس ومناطق الاستحمام مفتوحة.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ارتداء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الكمامة والقفازات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في جميع الأوقات إجباري.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يجب على أي شخص يعاني من صعوبة وضيق  في التنفس ، وألم في الصدر ، ونقص المناعة ، أو أي حالات صحية مزمنة أن يغادر المرافق</a:t>
            </a:r>
            <a:endParaRPr lang="ar-AE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لن يتم توفير مناشف، يجب على كل عضو إحضار المنشفة الخاصة به.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يحق للإدارة أن تمنع أي عضو من استخدام المنشأة إذا وجد أنه ينتهك أيًا من الإرشادات المذكورة أعلاه.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رياضة كرة القدم في نادي بينونة الصحي للذكور(الملعب الخارجي)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والياش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6 هي منطقة تدريب ذاتي والإدارة غير مسؤولة عن أية إصابات تنجم عن التدريب.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شكراً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لكم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على دعمكم وتعاونكم.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لمزيد </a:t>
            </a:r>
            <a:r>
              <a:rPr lang="ar-AE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 المعلومات و التفاصيل برجاء التواصل مع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نادي بينونة الصحي للذكور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02-6027808 –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 -  نادي </a:t>
            </a:r>
            <a:r>
              <a:rPr lang="ar-AE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02-6021400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– </a:t>
            </a:r>
          </a:p>
          <a:p>
            <a:pPr algn="ct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مركز الحصن الترفيهي 6027931-02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9" y="320712"/>
            <a:ext cx="774141" cy="9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01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125419" y="586887"/>
            <a:ext cx="9689325" cy="607715"/>
          </a:xfrm>
        </p:spPr>
        <p:txBody>
          <a:bodyPr>
            <a:normAutofit/>
          </a:bodyPr>
          <a:lstStyle/>
          <a:p>
            <a:pPr algn="r" rtl="1"/>
            <a:r>
              <a:rPr lang="ar-AE" sz="2800" dirty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إرشادات </a:t>
            </a:r>
            <a:r>
              <a:rPr lang="ar-AE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استخدام المرافق الرياضية – التنس الأرضي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2213423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772812" y="1300113"/>
            <a:ext cx="1093863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r"/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لضمان سلامة مجتمعنا، يرجى اتباع الإجراءات الاحترازية المنصوص عليها في التشريعات و اللوائح الحكومية: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سيتم منح الوصول إلى المرافق الرياضية لعدد محدود من المستخدمين (التنس الأرضي (2) أشخاص)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ساعات العمل يوميًا من 03:00 مساء إلى 10:00 مساءً في مركز الحصن الترفيهي، ومن الساعة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04:00 مساء إلى الساعة 09:00 مساء في نادي بينونة الصحي للذكور ونادي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للإناث، ومن الساعة 04:00 مساء إلى الساعة 10:00 مساء في الرويس 2.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جلسات التمرين محددة بـ 45 دقيقة لكل مباراة.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مناطق الانتظار مغلقة ولا يسمح بالتجمعات.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سيتم رفض الدخول لأي شخص يسجل درجة حرارة عند 37.8 درجة مئوية وما فوق.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استخدم معقم اليدين المتاح في صالة الألعاب الرياضية قبل استخدام المرافق الرياضية.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الحفاظ على مسافة آمنة بمسافة لا تقل عن 2 م عن الآخرين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تجنب الاتصال بالآخرين أثناء التمرين.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سعة المرافق الرياضية 80٪ (حسب عدد الأعضاء المذكور).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غرف الخزائن وغرف تغيير الملابس ومناطق الاستحمام مفتوحة.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ارتداء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الكمامة والقفازات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في جميع الأوقات إجباري.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يجب على أي شخص يعاني من صعوبة وضيق  في التنفس ، وألم في الصدر ، ونقص المناعة ، أو أي حالات صحية مزمنة أن يغادر المرافق</a:t>
            </a:r>
            <a:endParaRPr lang="ar-AE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لن يتم توفير مناشف، يجب على كل عضو إحضار المنشفة الخاصة به.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يحق للإدارة أن تمنع أي عضو من استخدام المنشأة إذا وجد أنه ينتهك أيًا من الإرشادات المذكورة أعلاه.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رياضة التنس الأرضي في كافة المواقع هي منطقة تدريب ذاتي والإدارة غير مسؤولة عن أية إصابات تنجم عن التدريب.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شكراً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لكم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على دعمكم وتعاونكم.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لمزيد </a:t>
            </a:r>
            <a:r>
              <a:rPr lang="ar-AE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 المعلومات و التفاصيل برجاء التواصل مع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نادي بينونة الصحي للذكور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02-6027808 –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 -  نادي </a:t>
            </a:r>
            <a:r>
              <a:rPr lang="ar-AE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02-6021400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– </a:t>
            </a:r>
          </a:p>
          <a:p>
            <a:pPr algn="ct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مركز الحصن الترفيهي 6027931-02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9" y="320712"/>
            <a:ext cx="774141" cy="9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50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1978882" y="617236"/>
            <a:ext cx="9825914" cy="607715"/>
          </a:xfrm>
        </p:spPr>
        <p:txBody>
          <a:bodyPr>
            <a:normAutofit/>
          </a:bodyPr>
          <a:lstStyle/>
          <a:p>
            <a:pPr algn="r" rtl="1"/>
            <a:r>
              <a:rPr lang="ar-AE" sz="3100" dirty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إرشادات </a:t>
            </a:r>
            <a:r>
              <a:rPr lang="ar-AE" sz="31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استخدام المرافق الرياضية – حوض السباحة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220801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767406" y="1340770"/>
            <a:ext cx="1093863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r"/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لضمان سلامة مجتمعنا، يرجى اتباع الإجراءات الاحترازية المنصوص عليها في التشريعات و اللوائح الحكومية: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سيتم منح الوصول إلى المرافق الرياضية لعدد محدود من المستخدمين (حوض السباحة (15) شخص)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ساعات العمل يوميًا من 09:00 صباحا إلى 06:00 مساءً في مركز الحصن الترفيهي، ومن الساعة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03:00 مساء إلى الساعة 10:00 مساء في نادي بينونة الصحي للذكور ومن الساعة 09:00 صباحا إلى الساعة 06:00 مساء في نادي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جلسات التمرين محددة بـ 45 دقيقة لكل حصة.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مناطق الانتظار مغلقة ولا يسمح بالتجمعات.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سيتم رفض الدخول لأي شخص يسجل درجة حرارة عند 37.8 درجة مئوية وما فوق.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استخدم معقم اليدين المتاح في صالة الألعاب الرياضية قبل استخدام المرافق الرياضية.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الحفاظ على مسافة آمنة بمسافة لا تقل عن 2 م عن الآخرين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تجنب الاتصال بالآخرين أثناء التمرين.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سعة المرافق الرياضية 80٪ (حسب عدد الأعضاء المذكور).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غرف الخزائن وغرف تغيير الملابس ومناطق الاستحمام مفتوحة.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ارتداء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الكمامة خارج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حوض السباحة إجباري</a:t>
            </a:r>
            <a:r>
              <a:rPr lang="ar-AE" sz="1300" dirty="0" smtClean="0">
                <a:solidFill>
                  <a:srgbClr val="FF0000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يجب على أي شخص يعاني من صعوبة وضيق  في التنفس ، وألم في الصدر ، ونقص المناعة ، أو أي حالات صحية مزمنة أن يغادر المرافق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لن يتم توفير مناشف، يجب على كل عضو إحضار المنشفة الخاصة به.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يحق للإدارة أن تمنع أي عضو من استخدام المنشأة إذا وجد أنه ينتهك أيًا من الإرشادات المذكورة أعلاه.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شكراً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لكم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على دعمكم وتعاونكم.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لمزيد </a:t>
            </a:r>
            <a:r>
              <a:rPr lang="ar-AE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 المعلومات و التفاصيل برجاء التواصل مع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نادي بينونة الصحي للذكور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02-6027808 –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 -  نادي </a:t>
            </a:r>
            <a:r>
              <a:rPr lang="ar-AE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02-6021400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– </a:t>
            </a:r>
          </a:p>
          <a:p>
            <a:pPr algn="ct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مركز الحصن الترفيهي 6027931-02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9" y="320712"/>
            <a:ext cx="774141" cy="9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41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010257" y="574794"/>
            <a:ext cx="9778973" cy="607715"/>
          </a:xfrm>
        </p:spPr>
        <p:txBody>
          <a:bodyPr>
            <a:noAutofit/>
          </a:bodyPr>
          <a:lstStyle/>
          <a:p>
            <a:pPr algn="r" rtl="1"/>
            <a:r>
              <a:rPr lang="ar-AE" sz="2800" dirty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إرشادات </a:t>
            </a:r>
            <a:r>
              <a:rPr lang="ar-AE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استخدام المرافق الرياضية – السكواش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r>
              <a:rPr lang="ar-AE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220801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767406" y="1340770"/>
            <a:ext cx="1093863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r"/>
            <a:r>
              <a:rPr lang="ar-AE" sz="1300" dirty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لضمان سلامة مجتمعنا، يرجى اتباع الإجراءات الاحترازية المنصوص عليها في التشريعات و اللوائح الحكومية:</a:t>
            </a:r>
          </a:p>
          <a:p>
            <a:pPr algn="r" rtl="1"/>
            <a:endParaRPr lang="ar-AE" sz="1300" dirty="0" smtClean="0">
              <a:solidFill>
                <a:schemeClr val="tx1"/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سيتم منح الوصول إلى المرافق الرياضية </a:t>
            </a: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لعدد </a:t>
            </a:r>
            <a:r>
              <a:rPr lang="ar-AE" sz="1300" dirty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محدود من المستخدمين </a:t>
            </a: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(السكواش (2) أشخاص) </a:t>
            </a:r>
            <a:endParaRPr lang="en-US" sz="1300" dirty="0" smtClean="0">
              <a:solidFill>
                <a:schemeClr val="tx1"/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</a:t>
            </a:r>
            <a:r>
              <a:rPr lang="ar-AE" sz="1300" dirty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ساعات العمل يوميًا من </a:t>
            </a: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08:00 صباحا </a:t>
            </a:r>
            <a:r>
              <a:rPr lang="ar-AE" sz="1300" dirty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إلى </a:t>
            </a: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10:00 مساءً في مركز الحصن الترفيهي.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جلسات </a:t>
            </a:r>
            <a:r>
              <a:rPr lang="ar-AE" sz="1300" dirty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التمرين </a:t>
            </a: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محددة بـ </a:t>
            </a:r>
            <a:r>
              <a:rPr lang="ar-AE" sz="1300" dirty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45 </a:t>
            </a: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دقيقة</a:t>
            </a:r>
            <a:r>
              <a:rPr lang="en-US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لكل مباراة.</a:t>
            </a:r>
            <a:endParaRPr lang="en-US" sz="1300" dirty="0" smtClean="0">
              <a:solidFill>
                <a:schemeClr val="tx1"/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مناطق الانتظار مغلقة ولا يسمح بالتجمعات.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سيتم رفض الدخول لأي شخص يسجل درجة حرارة عند 37.8 درجة مئوية وما فوق.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استخدم معقم اليدين المتاح في صالة الألعاب الرياضية قبل استخدام المرافق الرياضية.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الحفاظ على مسافة آمنة بمسافة لا تقل عن 2 م عن الآخرين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تجنب الاتصال بالآخرين أثناء التمرين.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سعة المرافق الرياضية </a:t>
            </a: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80</a:t>
            </a:r>
            <a:r>
              <a:rPr lang="ar-AE" sz="1300" dirty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٪ (حسب عدد الأعضاء المذكور</a:t>
            </a: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غرف الخزائن وغرف تغيير الملابس ومناطق الاستحمام مفتوحة.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ارتداء </a:t>
            </a:r>
            <a:r>
              <a:rPr lang="ar-AE" sz="1300" dirty="0" err="1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الكمامةوالقفازات</a:t>
            </a: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في جميع الأوقات إجباري.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يجب على أي شخص يعاني من صعوبة وضيق  في التنفس ، وألم في الصدر ، ونقص المناعة ، أو أي حالات صحية مزمنة أن يغادر المرافق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لن يتم توفير مناشف، يجب على كل عضو إحضار المنشفة الخاصة به.</a:t>
            </a:r>
            <a:endParaRPr lang="en-US" sz="1300" dirty="0" smtClean="0">
              <a:solidFill>
                <a:schemeClr val="tx1"/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يحق للإدارة أن تمنع أي عضو من استخدام المنشأة إذا وجد أنه ينتهك أيًا من الإرشادات المذكورة أعلاه.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b="1" dirty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رياضة </a:t>
            </a:r>
            <a:r>
              <a:rPr lang="ar-AE" sz="1300" b="1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السكواش في مركز الحصن الترفيهي هي </a:t>
            </a:r>
            <a:r>
              <a:rPr lang="ar-AE" sz="1300" b="1" dirty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منطقة تدريب ذاتي والإدارة غير مسؤولة عن أية إصابات تنجم عن التدريب</a:t>
            </a:r>
            <a:r>
              <a:rPr lang="ar-AE" sz="1300" b="1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.</a:t>
            </a:r>
            <a:endParaRPr lang="ar-AE" sz="1300" dirty="0" smtClean="0">
              <a:solidFill>
                <a:schemeClr val="tx1"/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AE" sz="1300" dirty="0" smtClean="0">
              <a:solidFill>
                <a:schemeClr val="tx1"/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شكراً </a:t>
            </a:r>
            <a:r>
              <a:rPr lang="ar-AE" sz="1300" dirty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لكم </a:t>
            </a: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على دعمكم وتعاونكم.</a:t>
            </a:r>
          </a:p>
          <a:p>
            <a:pPr algn="r" rtl="1"/>
            <a:endParaRPr lang="ar-AE" sz="1300" dirty="0" smtClean="0">
              <a:solidFill>
                <a:schemeClr val="tx1"/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b="1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لمزيد </a:t>
            </a:r>
            <a:r>
              <a:rPr lang="ar-AE" sz="1300" b="1" dirty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 المعلومات و التفاصيل برجاء التواصل مع</a:t>
            </a:r>
            <a:r>
              <a:rPr lang="ar-AE" sz="1300" dirty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نادي بينونة الصحي للذكور </a:t>
            </a:r>
            <a:r>
              <a:rPr lang="en-US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02-6027808 – </a:t>
            </a: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 -  نادي </a:t>
            </a:r>
            <a:r>
              <a:rPr lang="ar-AE" sz="1300" dirty="0" err="1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 </a:t>
            </a:r>
            <a:r>
              <a:rPr lang="en-US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02-6021400</a:t>
            </a:r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– </a:t>
            </a:r>
          </a:p>
          <a:p>
            <a:pPr algn="ctr" rtl="1"/>
            <a:r>
              <a:rPr lang="ar-AE" sz="1300" dirty="0" smtClean="0">
                <a:solidFill>
                  <a:schemeClr val="tx1"/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مركز الحصن الترفيهي 6027931-02</a:t>
            </a:r>
            <a:endParaRPr lang="en-US" sz="1300" dirty="0" smtClean="0">
              <a:solidFill>
                <a:schemeClr val="tx1"/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9" y="320712"/>
            <a:ext cx="774141" cy="9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61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1992671" y="491371"/>
            <a:ext cx="9778973" cy="607715"/>
          </a:xfrm>
        </p:spPr>
        <p:txBody>
          <a:bodyPr>
            <a:noAutofit/>
          </a:bodyPr>
          <a:lstStyle/>
          <a:p>
            <a:pPr algn="r" rtl="1"/>
            <a:r>
              <a:rPr lang="ar-AE" sz="2800" dirty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إرشادات </a:t>
            </a:r>
            <a:r>
              <a:rPr lang="ar-AE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استخدام المرافق الرياضية – مضمار المشي الداخلي 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220801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767406" y="1340770"/>
            <a:ext cx="1093863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r"/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لضمان سلامة مجتمعنا، يرجى اتباع الإجراءات الاحترازية المنصوص عليها في التشريعات و اللوائح الحكومية: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سيتم منح الوصول إلى المرافق الرياضية لعدد محدود من المستخدمين (مضمار المشي الداخلي (7) أشخاص)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ساعات العمل يوميًا من 08:00 صباحا إلى 09:00 مساءً في نادي بينونة الصحي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للذكورونادي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جلسات التمرين محددة بـ 45 دقيقة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لكل حصة.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مناطق الانتظار مغلقة ولا يسمح بالتجمعات.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سيتم رفض الدخول لأي شخص يسجل درجة حرارة عند 37.8 درجة مئوية وما فوق.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استخدم معقم اليدين المتاح في صالة الألعاب الرياضية قبل استخدام المرافق الرياضية.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الحفاظ على مسافة آمنة بمسافة لا تقل عن 2 م عن الآخرين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تجنب الاتصال بالآخرين أثناء التمرين.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سعة المرافق الرياضية 80٪ (حسب عدد الأعضاء المذكور).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غرف الخزائن وغرف تغيير الملابس ومناطق الاستحمام مفتوحة.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ارتداء الكمامة والقفازات في جميع الأوقات إجباري.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يجب على أي شخص يعاني من صعوبة وضيق  في التنفس ، وألم في الصدر ، ونقص المناعة ، أو أي حالات صحية مزمنة أن يغادر المرافق</a:t>
            </a:r>
            <a:endParaRPr lang="ar-AE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لن يتم توفير مناشف، يجب على كل عضو إحضار المنشفة الخاصة به.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يحق للإدارة أن تمنع أي عضو من استخدام المنشأة إذا وجد أنه ينتهك أيًا من الإرشادات المذكورة أعلاه.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رياضة المشي في مضمار المشي هي منطقة تدريب ذاتي والإدارة غير مسؤولة عن أية إصابات تنجم عن التدريب.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شكراً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لكم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على دعمكم وتعاونكم.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لمزيد </a:t>
            </a:r>
            <a:r>
              <a:rPr lang="ar-AE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 المعلومات و التفاصيل برجاء التواصل مع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نادي بينونة الصحي للذكور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02-6027808 –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 -  نادي </a:t>
            </a:r>
            <a:r>
              <a:rPr lang="ar-AE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02-6021400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– </a:t>
            </a:r>
          </a:p>
          <a:p>
            <a:pPr algn="ct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مركز الحصن الترفيهي 6027931-02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9" y="320712"/>
            <a:ext cx="774141" cy="9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89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016118" y="491371"/>
            <a:ext cx="9778973" cy="607715"/>
          </a:xfrm>
        </p:spPr>
        <p:txBody>
          <a:bodyPr>
            <a:noAutofit/>
          </a:bodyPr>
          <a:lstStyle/>
          <a:p>
            <a:pPr algn="r" rtl="1"/>
            <a:r>
              <a:rPr lang="ar-AE" sz="2800" dirty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إرشادات </a:t>
            </a:r>
            <a:r>
              <a:rPr lang="ar-AE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استخدام المرافق الرياضية – البلياردو 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220801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767406" y="1340770"/>
            <a:ext cx="1093863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/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لضمان سلامة مجتمعنا، يرجى اتباع الإجراءات الاحترازية المنصوص عليها في التشريعات و اللوائح الحكومية: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سيتم منح الوصول إلى المرافق الرياضية لعدد محدود من المستخدمين (البلياردو (4) أشخاص)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ساعات العمل يوميًا من 10:00 صباحا إلى 10:00 مساءً في مركز الحصن الترفيهي ونادي بينونة الصحي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للذكور ومن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الساعة 03:00 مساء إلى 10:00 مساء في نادي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جلسات التمرين محددة بـ 45 دقيقة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لكل مباراة.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مناطق الانتظار مغلقة ولا يسمح بالتجمعات.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سيتم رفض الدخول لأي شخص يسجل درجة حرارة عند 37.8 درجة مئوية وما فوق.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استخدم معقم اليدين المتاح في صالة الألعاب الرياضية قبل استخدام المرافق الرياضية.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الحفاظ على مسافة آمنة بمسافة لا تقل عن 2 م عن الآخرين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تجنب الاتصال بالآخرين أثناء التمرين.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سعة المرافق الرياضية 60٪ (حسب عدد الأعضاء المذكور).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غرف الخزائن وغرف تغيير الملابس ومناطق الاستحمام مفتوحة.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ارتداء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الكمامة والقفازات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في جميع الأوقات إجباري.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يجب على أي شخص يعاني من صعوبة وضيق  في التنفس ، وألم في الصدر ، ونقص المناعة ، أو أي حالات صحية مزمنة أن يغادر المرافق</a:t>
            </a:r>
            <a:endParaRPr lang="ar-AE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لن يتم توفير مناشف، يجب على كل عضو إحضار المنشفة الخاصة به.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يحق للإدارة أن تمنع أي عضو من استخدام المنشأة إذا وجد أنه ينتهك أيًا من الإرشادات المذكورة أعلاه.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رياضة البلياردو هي منطقة تدريب ذاتي والإدارة غير مسؤولة عن أية إصابات تنجم عن التدريب.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شكراً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لكم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على دعمكم وتعاونكم.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لمزيد </a:t>
            </a:r>
            <a:r>
              <a:rPr lang="ar-AE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 المعلومات و التفاصيل برجاء التواصل مع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نادي بينونة الصحي للذكور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02-6027808 –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 -  نادي </a:t>
            </a:r>
            <a:r>
              <a:rPr lang="ar-AE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02-6021400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– </a:t>
            </a:r>
          </a:p>
          <a:p>
            <a:pPr algn="ct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مركز الحصن الترفيهي 6027931-02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9" y="320712"/>
            <a:ext cx="774141" cy="9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07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1992671" y="491371"/>
            <a:ext cx="9778973" cy="607715"/>
          </a:xfrm>
        </p:spPr>
        <p:txBody>
          <a:bodyPr>
            <a:noAutofit/>
          </a:bodyPr>
          <a:lstStyle/>
          <a:p>
            <a:pPr algn="r" rtl="1"/>
            <a:r>
              <a:rPr lang="ar-AE" sz="2800" dirty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إرشادات </a:t>
            </a:r>
            <a:r>
              <a:rPr lang="ar-AE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استخدام المرافق الرياضية – الكاراتيه 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2208017" y="1172193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767406" y="1340770"/>
            <a:ext cx="1093863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r"/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لضمان سلامة مجتمعنا، يرجى اتباع الإجراءات الاحترازية المنصوص عليها في التشريعات و اللوائح الحكومية: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سيتم منح الوصول إلى المرافق الرياضية لعدد محدود من المستخدمين (الكاراتيه (15) شخص)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ساعات العمل يوميًا من 04:00 صباحا إلى 08:00 مساءً في مركز الحصن الترفيهي ومن الساعة 05:00 مساء إلى الساعة 06:00 مساء في نادي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جلسات التمرين محددة بـ 45 دقيقة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لكل حصة.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مناطق الانتظار مغلقة ولا يسمح بالتجمعات.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سيتم رفض الدخول لأي شخص يسجل درجة حرارة عند 37.8 درجة مئوية وما فوق.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استخدم معقم اليدين المتاح في صالة الألعاب الرياضية قبل استخدام المرافق الرياضية.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الحفاظ على مسافة آمنة بمسافة لا تقل عن 2 م عن الآخرين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تجنب الاتصال بالآخرين أثناء التمرين.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سعة المرافق الرياضية 70٪ (حسب عدد الأعضاء المذكور).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غرف الخزائن وغرف تغيير الملابس ومناطق الاستحمام مفتوحة.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ارتداء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الكمامة والقفازات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في جميع الأوقات إجباري.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يجب على أي شخص يعاني من صعوبة وضيق  في التنفس ، وألم في الصدر ، ونقص المناعة ، أو أي حالات صحية مزمنة أن يغادر المرافق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لن يتم توفير مناشف، يجب على كل عضو إحضار المنشفة الخاصة به.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يحق للإدارة أن تمنع أي عضو من استخدام المنشأة إذا وجد أنه ينتهك أيًا من الإرشادات المذكورة أعلاه.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شكراً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لكم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على دعمكم وتعاونكم.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لمزيد </a:t>
            </a:r>
            <a:r>
              <a:rPr lang="ar-AE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 المعلومات و التفاصيل برجاء التواصل مع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نادي بينونة الصحي للذكور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02-6027808 –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 -  نادي </a:t>
            </a:r>
            <a:r>
              <a:rPr lang="ar-AE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02-6021400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– </a:t>
            </a:r>
          </a:p>
          <a:p>
            <a:pPr algn="ct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مركز الحصن الترفيهي 6027931-02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9" y="320712"/>
            <a:ext cx="774141" cy="9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93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039563" y="491371"/>
            <a:ext cx="9778973" cy="607715"/>
          </a:xfrm>
        </p:spPr>
        <p:txBody>
          <a:bodyPr>
            <a:noAutofit/>
          </a:bodyPr>
          <a:lstStyle/>
          <a:p>
            <a:pPr algn="r" rtl="1"/>
            <a:r>
              <a:rPr lang="ar-AE" sz="2800" dirty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إرشادات </a:t>
            </a:r>
            <a:r>
              <a:rPr lang="ar-AE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استخدام المرافق الرياضية – الجيم 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220801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767406" y="1340770"/>
            <a:ext cx="1093863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/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لضمان سلامة مجتمعنا، يرجى اتباع الإجراءات الاحترازية المنصوص عليها في التشريعات و اللوائح الحكومية: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سيتم منح الوصول إلى المرافق الرياضية لعدد محدود من المستخدمين (الجيم (12) شخص في نادي بينونة الصحي للذكور ونادي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 – الجيم (20) شخص في مركز الحصن الترفيهي)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ساعات العمل يوميًا من 08:00 صباحا إلى 10:00 مساءً في مركز الحصن الترفيهي، نادي بينونة الصحي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للذكور ونادي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جلسات التمرين محددة بـ 60 دقيقة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لكل حصة.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مناطق الانتظار مغلقة ولا يسمح بالتجمعات.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سيتم رفض الدخول لأي شخص يسجل درجة حرارة عند 37.8 درجة مئوية وما فوق.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استخدم معقم اليدين المتاح في صالة الألعاب الرياضية قبل استخدام المرافق الرياضية.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الحفاظ على مسافة آمنة بمسافة لا تقل عن 2 م عن الآخرين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تجنب الاتصال بالآخرين أثناء التمرين.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سعة المرافق الرياضية 70٪ (حسب عدد الأعضاء المذكور).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غرف الخزائن وغرف تغيير الملابس ومناطق الاستحمام مفتوحة.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ارتداء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الكمامة والقفازات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في جميع الأوقات إجباري.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يجب على أي شخص يعاني من صعوبة وضيق  في التنفس ، وألم في الصدر ، ونقص المناعة ، أو أي حالات صحية مزمنة أن يغادر المرافق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لن يتم توفير مناشف، يجب على كل عضو إحضار المنشفة الخاصة به.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يحق للإدارة أن تمنع أي عضو من استخدام المنشأة إذا وجد أنه ينتهك أيًا من الإرشادات المذكورة أعلاه.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الأطفال تحت سن ال 15 لا يسمح لهم باستخدام الجيم.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شكراً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لكم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على دعمكم وتعاونكم.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لمزيد </a:t>
            </a:r>
            <a:r>
              <a:rPr lang="ar-AE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 المعلومات و التفاصيل برجاء التواصل مع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نادي بينونة الصحي للذكور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02-6027808 –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 -  نادي </a:t>
            </a:r>
            <a:r>
              <a:rPr lang="ar-AE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02-6021400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–  </a:t>
            </a:r>
          </a:p>
          <a:p>
            <a:pPr algn="ct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مركز الحصن الترفيهي 6027931-02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9" y="320712"/>
            <a:ext cx="774141" cy="9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96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1986810" y="491371"/>
            <a:ext cx="9778973" cy="607715"/>
          </a:xfrm>
        </p:spPr>
        <p:txBody>
          <a:bodyPr>
            <a:noAutofit/>
          </a:bodyPr>
          <a:lstStyle/>
          <a:p>
            <a:pPr algn="r" rtl="1"/>
            <a:r>
              <a:rPr lang="ar-AE" sz="2800" dirty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إرشادات </a:t>
            </a:r>
            <a:r>
              <a:rPr lang="ar-AE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استخدام المرافق الرياضية – زومبا 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220801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767406" y="1340770"/>
            <a:ext cx="1093863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/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لضمان سلامة مجتمعنا، يرجى اتباع الإجراءات الاحترازية المنصوص عليها في التشريعات و اللوائح الحكومية: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سيتم منح الوصول إلى المرافق الرياضية لعدد محدود من المستخدمين (زومبا (10) شخص في نادي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للإناث)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ساعات العمل يوميًا من 10:00 صباحا إلى 11:00 صباحا (الأحد و الخميس ) ومن الساعة 06:00 مساء إلى الساعة 07:00 مساء (الثلاثاء) في نادي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جلسات التمرين محددة بـ 45 دقيقة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لكل حصة.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مناطق الانتظار مغلقة ولا يسمح بالتجمعات.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سيتم رفض الدخول لأي شخص يسجل درجة حرارة عند 37.8 درجة مئوية وما فوق.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استخدم معقم اليدين المتاح في صالة الألعاب الرياضية قبل استخدام المرافق الرياضية.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الحفاظ على مسافة آمنة بمسافة لا تقل عن 2 م عن الآخرين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تجنب الاتصال بالآخرين أثناء التمرين.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سعة المرافق الرياضية 70٪ (حسب عدد الأعضاء المذكور).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غرف الخزائن وغرف تغيير الملابس ومناطق الاستحمام مفتوحة.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ارتداء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الكمامةوالقفازات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في جميع الأوقات إجباري.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يجب على أي شخص يعاني من صعوبة وضيق  في التنفس ، وألم في الصدر ، ونقص المناعة ، أو أي حالات صحية مزمنة أن يغادر المرافق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لن يتم توفير مناشف، يجب على كل عضو إحضار المنشفة الخاصة به.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يحق للإدارة أن تمنع أي عضو من استخدام المنشأة إذا وجد أنه ينتهك أيًا من الإرشادات المذكورة أعلاه.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شكراً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لكم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على دعمكم وتعاونكم.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لمزيد </a:t>
            </a:r>
            <a:r>
              <a:rPr lang="ar-AE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 المعلومات و التفاصيل برجاء التواصل مع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نادي بينونة الصحي للذكور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02-6027808 –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 -  نادي </a:t>
            </a:r>
            <a:r>
              <a:rPr lang="ar-AE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02-6021400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– </a:t>
            </a:r>
          </a:p>
          <a:p>
            <a:pPr algn="ct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مركز الحصن الترفيهي 6027931-02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9" y="320712"/>
            <a:ext cx="774141" cy="9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16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1997411" y="491371"/>
            <a:ext cx="9778973" cy="607715"/>
          </a:xfrm>
        </p:spPr>
        <p:txBody>
          <a:bodyPr>
            <a:noAutofit/>
          </a:bodyPr>
          <a:lstStyle/>
          <a:p>
            <a:pPr algn="r" rtl="1"/>
            <a:r>
              <a:rPr lang="ar-AE" sz="2800" dirty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إرشادات </a:t>
            </a:r>
            <a:r>
              <a:rPr lang="ar-AE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استخدام المرافق الرياضية – أيروبيك 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220801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767406" y="1340770"/>
            <a:ext cx="1093863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r"/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لضمان سلامة مجتمعنا، يرجى اتباع الإجراءات الاحترازية المنصوص عليها في التشريعات و اللوائح الحكومية: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سيتم منح الوصول إلى المرافق الرياضية لعدد محدود من المستخدمين (أيروبيك (10) شخص في نادي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للإناث)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ساعات العمل يوميًا من 10:00 صباحا إلى 11:00 صباحا (الأربعاء) ومن الساعة 06:00 مساء إلى الساعة 07:00 مساء (الإثنين) في نادي </a:t>
            </a:r>
            <a:r>
              <a:rPr lang="ar-A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جلسات التمرين محددة بـ 45 دقيقة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لكل حصة.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مناطق الانتظار مغلقة ولا يسمح بالتجمعات.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سيتم رفض الدخول لأي شخص يسجل درجة حرارة عند 37.8 درجة مئوية وما فوق.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استخدم معقم اليدين المتاح في صالة الألعاب الرياضية قبل استخدام المرافق الرياضية.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الحفاظ على مسافة آمنة بمسافة لا تقل عن 2 م عن الآخرين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تجنب الاتصال بالآخرين أثناء التمرين.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ستكون سعة المرافق الرياضية 70٪ (حسب عدد الأعضاء المذكور).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غرف الخزائن وغرف تغيير الملابس ومناطق الاستحمام مفتوحة.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ارتداء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الكمامة والقفازات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في جميع الأوقات إجباري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. </a:t>
            </a:r>
            <a:endParaRPr lang="ar-AE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يجب على أي شخص يعاني من صعوبة وضيق  في التنفس ، وألم في الصدر ، ونقص المناعة ، أو أي حالات صحية مزمنة أن يغادر المرافق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لن يتم توفير مناشف، يجب على كل عضو إحضار المنشفة الخاصة به.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يحق للإدارة أن تمنع أي عضو من استخدام المنشأة إذا وجد أنه ينتهك أيًا من الإرشادات المذكورة أعلاه.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شكراً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لكم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على دعمكم وتعاونكم.</a:t>
            </a:r>
          </a:p>
          <a:p>
            <a:pPr algn="r" rtl="1"/>
            <a:endParaRPr lang="ar-AE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algn="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</a:t>
            </a:r>
            <a:r>
              <a:rPr lang="ar-AE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لمزيد </a:t>
            </a:r>
            <a:r>
              <a:rPr lang="ar-AE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من المعلومات و التفاصيل برجاء التواصل مع</a:t>
            </a:r>
            <a:r>
              <a:rPr lang="ar-A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نادي بينونة الصحي للذكور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02-6027808 – 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 -  نادي </a:t>
            </a:r>
            <a:r>
              <a:rPr lang="ar-AE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الماريا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الصحي للإناث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02-6021400</a:t>
            </a:r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–</a:t>
            </a:r>
          </a:p>
          <a:p>
            <a:pPr algn="ctr" rtl="1"/>
            <a:r>
              <a:rPr lang="ar-A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مركز الحصن الترفيهي 6027931-02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9" y="320712"/>
            <a:ext cx="774141" cy="9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4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51239" y="617236"/>
            <a:ext cx="9498026" cy="607715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SPORTS FACILITIES USAGE GUIDELINES – TABLE TENNIS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35123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175391" y="1340770"/>
            <a:ext cx="1087320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To ensure the continued safety of our community please follow the precautionary measures set as per government legislation and 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regulations: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Sport facilities access will be granted only for members with limited number of users (Table Tennis (4) persons).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Duty Hours will be daily from 08:00 AM – 10:00 PM in Al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Hosn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Recreation Center &amp;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and from 08:00 AM – 09:00 PM in Al Mariah Female Health Club.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Workout sessions are limited to 45 minutes for the game.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Waiting areas are closed and gatherings are not allowed.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Entry will be denied to anyone recording a temperature at 37.8°C and above.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Use hand sanitizers available at the sport hall before start the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Stay at least two meters (2m) away from other people at all times.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Avoid contact with others during your workout.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The Sports facilities capacity will be at 60% (as per the mentioned number of members).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Locker rooms, changing rooms, and shower booths are opened.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Wear a face-mask and gloves at all times (Obligatory).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Any person with breathing difficulty, shortness of breath, chest pain, immune deficiency, or any chronic health conditions should leave the facility.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No Towel will be provided, each member must bring his own towel.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Management has the right to deny any member of facility use if found violating any of the above- mentioned guidelines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Thanking you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your support and cooperation. 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more information and details kindly contact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02-6027808 – Al Mariah Female Health Club 02-6021400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Al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Hosn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Recreation Center 02-6027931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145" y="320712"/>
            <a:ext cx="774141" cy="937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86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23813"/>
            <a:ext cx="12285663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3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57453" y="617236"/>
            <a:ext cx="9498026" cy="607715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SPORTS FACILITIES USAGE GUIDELINES – BASKETBALL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351235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175388" y="1340770"/>
            <a:ext cx="1087320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To ensure the continued safety of our community please follow the precautionary measures set as per government legislation and 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regulations: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Sport facilities access will be granted only for members with limited number of users (Basketball (10) persons).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Duty Hours will be daily from 06:30 PM – 08:30 PM in Al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Hosn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Recreation Center and from 04:00 PM – 07:00 PM in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(Outside Playground), and from 09:00 AM – 07:00 PM in Al Mariah Female Health Club, and from 04:00 PM – 10:00 PM in Ruwais 2.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Workout sessions are limited to 45 minutes for each game.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Waiting areas are closed and gatherings are not allowed.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Entry will be denied to anyone recording a temperature at 37.8°C and above.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Use hand sanitizers available at the sport hall before start the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Avoid contact with others during your workout.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The Sports facilities capacity will be at 80% (as per the mentioned number of members).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Locker rooms, changing rooms, and shower booths are opened.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Wear a face-mask out of the game are (Obligatory).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Any person with breathing difficulty, shortness of breath, chest pain, immune deficiency, or any chronic health conditions should leave the facility.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No Towel will be provided, each member must bring his own towel.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Management has the right to deny any member of facility use if found violating any of the above- mentioned guidelines.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Basketball in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outside play ground are self training area, and management has No responsibility or liability for any injuries during the session.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Thanking you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your support and cooperation. 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more information and details kindly contact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02-6027808 – Al Mariah Female Health Club 02-6021400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Al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Hosn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Recreation Center 02-6027931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145" y="320712"/>
            <a:ext cx="774141" cy="937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45729" y="617236"/>
            <a:ext cx="9498026" cy="607715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SPORTS FACILITIES USAGE GUIDELINES – VOLLEYBALL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351235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163666" y="1340770"/>
            <a:ext cx="1087320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To ensure the continued safety of our community please follow the precautionary measures set as per government legislation and 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regulations: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Sport facilities access will be granted only for members with limited number of users (Volleyball (12) persons).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Duty Hours will be daily from 09:00 PM – 10:00 PM in Al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Hosn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Recreation Center and from 04:00 PM – 07:00 PM in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(Outside Playground), and from 04:00 PM – 10:00 PM in Ruwais 2.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Workout sessions are limited to 45 minutes for each game.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Waiting areas are closed and gatherings are not allowed.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Entry will be denied to anyone recording a temperature at 37.8°C and above.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Use hand sanitizers available at the sport hall before start the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Avoid contact with others during your workout.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The Sports facilities capacity will be at 80% (as per the mentioned number of members).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Locker rooms, changing rooms, and shower booths are opened.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Wear a face-mask out of the game are (Obligatory).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Any person with breathing difficulty, shortness of breath, chest pain, immune deficiency, or any chronic health conditions should leave the facility.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No Towel will be provided, each member must bring his own towel.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Management has the right to deny any member of facility use if found violating any of the above- mentioned guidelines.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Volleyball in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outside play ground are self training area, and management has No responsibility or liability for any injuries during the session.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Thanking you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your support and cooperation. 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more information and details kindly contact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02-6027808 – Al Mariah Female Health Club 02-6021400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Al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Hosn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Recreation Center 02-6027931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145" y="320712"/>
            <a:ext cx="774141" cy="937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4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51592" y="617236"/>
            <a:ext cx="9498026" cy="607715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SPORTS FACILITIES USAGE GUIDELINES –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FOOT</a:t>
            </a:r>
            <a:r>
              <a:rPr lang="en-GB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BALL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35123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169529" y="1340770"/>
            <a:ext cx="1087320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To ensure the continued safety of our community please follow the precautionary measures set as per government legislation and 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regulations: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Sport facilities access will be granted only for members with limited number of users (Football (10) persons).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Duty Hours will be daily from 04:00 PM – 07:00 PM in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for kids and from 07:00 PM – 10:00 PM in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for Gents (Outside Playground), and from 04:00 PM – 06:00 PM for Kids in Ruwais 2, and from 06:00 PM – 10:00 PM for Gents in Ruwais 2.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Workout sessions are limited to 45 minutes for each game.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Waiting areas are closed and gatherings are not allowed.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Entry will be denied to anyone recording a temperature at 37.8°C and above.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Use hand sanitizers available at the sport hall before start the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Avoid contact with others during your workout.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The Sports facilities capacity will be at 80% (as per the mentioned number of members).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Locker rooms, changing rooms, and shower booths are opened.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Wear a face-mask out of the match are (Obligatory).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Any person with breathing difficulty, shortness of breath, chest pain, immune deficiency, or any chronic health conditions should leave the facility.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No Towel will be provided, each member must bring his own towel.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Management has the right to deny any member of facility use if found violating any of the above- mentioned guidelines.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Football in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outside play ground are self training area, and management has No responsibility or liability for any injuries during the session.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Thanking you for your support and cooperation. </a:t>
            </a: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more information and details kindly contact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02-6027808 – Al Mariah Female Health Club 02-6021400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Al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Hosn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Recreation Center 02-6027931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145" y="320712"/>
            <a:ext cx="774141" cy="937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8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57454" y="617236"/>
            <a:ext cx="9498026" cy="607715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SPORTS FACILITIES USAGE GUIDELINES –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LAWN TENNIS</a:t>
            </a:r>
            <a:r>
              <a:rPr lang="en-GB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35123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169529" y="1340770"/>
            <a:ext cx="1087320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To ensure the continued safety of our community please follow the precautionary measures set as per government legislation and 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regulations: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Sport facilities access will be granted only for members with limited number of users (Lawn Tennis (4) persons – Single &amp; Double).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Duty Hours will be daily from 03:00 PM – 10:00 PM in Al Hosn Center, and from 04:00 PM – 09:00 PM in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and Al Mariah Female Health Club, and from 04:00 PM – 10:00 PM in Ruwais 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Workout sessions are limited to 45 minutes for each game.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Waiting areas are closed and gatherings are not allowed.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Entry will be denied to anyone recording a temperature at 37.8°C and above.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Use hand sanitizers available at the sport hall before start the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Stay at least two meters (2m) away from other people at all times.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Avoid contact with others during your workout.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The Sports facilities capacity will be at 80% (as per the mentioned number of members).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Locker rooms, changing rooms, and shower booths are opened.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Wear a face-mask out of the game are (Obligatory).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Any person with breathing difficulty, shortness of breath, chest pain, immune deficiency, or any chronic health conditions should leave the facility.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No Towel will be provided, each member must bring his own towel.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Management has the right to deny any member of facility use if found violating any of the above- mentioned guidelines.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Lawn Tennis courts in all locations are self training areas, and management has No responsibility or liability for any injuries during the session.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Thanking you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your support and cooperation. 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more information and details kindly contact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02-6027808 – Al Mariah Female Health Club 02-6021400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Al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Hosn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Recreation Center 02-6027931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145" y="320712"/>
            <a:ext cx="774141" cy="937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89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63316" y="617236"/>
            <a:ext cx="9498026" cy="607715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SPORTS FACILITIES USAGE GUIDELINES – 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SWIMMING POOLS</a:t>
            </a:r>
            <a:r>
              <a:rPr lang="en-GB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35123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163668" y="1340770"/>
            <a:ext cx="1087320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To ensure the continued safety of our community please follow the precautionary measures set as per government legislation and 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regulations: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Sport facilities access will be granted only for members with limited number of users (Swimming Pools (15) persons).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Duty Hours will be daily from 09:00 AM – 06:00 PM in Al Hosn Center, and from 03:00 PM – 10:00 PM in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and from 09:00 AM – 06:00 PM in Al Mariah Female Health Club.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Workout sessions are limited to 45 minutes for each session.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Waiting areas are closed and gatherings are not allowed.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Entry will be denied to anyone recording a temperature at 37.8°C and above.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Use hand sanitizers available at the sport hall before start the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Stay at least two meters (2m) away from other people at all times.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Avoid contact with others during your workout.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The Sports facilities capacity will be at 80% (as per the mentioned number of members).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Locker rooms, changing rooms are open, and shower booths are opened.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Wearing a face-mask out of water is (Obligatory).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Any person with breathing difficulty, shortness of breath, chest pain, immune deficiency, or any chronic health conditions should leave the facility.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No Towel will be provided, each member must bring his own towel.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Management has the right to deny any member of facility use if found violating any of the above- mentioned guidelines.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Thanking you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your support and cooperation. 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more information and details kindly contact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02-6027808 – Al Mariah Female Health Club 02-6021400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Al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Hosn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Recreation Center 02-6027931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145" y="320712"/>
            <a:ext cx="774141" cy="937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51591" y="617236"/>
            <a:ext cx="9498026" cy="607715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SPORTS FACILITIES USAGE GUIDELINES – SQUASH</a:t>
            </a:r>
            <a:r>
              <a:rPr lang="en-US" sz="2800" dirty="0" smtClean="0">
                <a:solidFill>
                  <a:srgbClr val="F29023"/>
                </a:solidFill>
                <a:latin typeface="ADNOC Sans XBold" panose="020B0804020202020204" pitchFamily="34" charset="-78"/>
                <a:cs typeface="ADNOC Sans XBold" panose="020B0804020202020204" pitchFamily="34" charset="-78"/>
              </a:rPr>
              <a:t> </a:t>
            </a:r>
            <a:endParaRPr lang="en-GB" sz="2800" dirty="0">
              <a:solidFill>
                <a:srgbClr val="F29023"/>
              </a:solidFill>
              <a:latin typeface="ADNOC Sans XBold" panose="020B0804020202020204" pitchFamily="34" charset="-78"/>
              <a:cs typeface="ADNOC Sans XBold" panose="020B080402020202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DBC0E-4AE4-4AD2-8945-33748CA70AD7}"/>
              </a:ext>
            </a:extLst>
          </p:cNvPr>
          <p:cNvCxnSpPr/>
          <p:nvPr/>
        </p:nvCxnSpPr>
        <p:spPr>
          <a:xfrm>
            <a:off x="351237" y="1224951"/>
            <a:ext cx="9498028" cy="34506"/>
          </a:xfrm>
          <a:prstGeom prst="line">
            <a:avLst/>
          </a:prstGeom>
          <a:ln w="28575">
            <a:solidFill>
              <a:srgbClr val="F29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978730-C934-455C-BB74-FF40521DF5F7}"/>
              </a:ext>
            </a:extLst>
          </p:cNvPr>
          <p:cNvSpPr/>
          <p:nvPr/>
        </p:nvSpPr>
        <p:spPr>
          <a:xfrm>
            <a:off x="175390" y="1340770"/>
            <a:ext cx="10873209" cy="51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To ensure the continued safety of our community please follow the precautionary measures set as per government legislation and </a:t>
            </a: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regulations: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Sport facilities access will be granted only for members with limited number of users (Squash (2) persons).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Duty Hours will be daily from 08:00 AM – 10:00 PM in Al Hosn.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Workout sessions are limited to 45 minutes for the game.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Waiting areas are closed and gatherings are not allowed.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Entry will be denied to anyone recording a temperature at 37.8°C and above.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Use hand sanitizers available at the sport hall before start the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Stay at least two meters (2m) away from other people at all times.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Avoid contact with others during your workout.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The Sports facilities capacity will be at 80% (as per the mentioned number of members).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Locker rooms, changing rooms, and shower booths are opened.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Wear a face-mask and gloves out of the game are(Obligatory).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Any person with breathing difficulty, shortness of breath, chest pain, immune deficiency, or any chronic health conditions should leave the facility.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No Towel will be provided, each member must bring his own towel.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Management has the right to deny any member of facility use if found violating any of the above- mentioned guidelines.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Squash in Al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Hosn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Recreation Center are self training area, and management has No responsibility or liability for any injuries during the session.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Thanking you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your support and cooperation. 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DNOC Sans Light" panose="020B0404020202020204" pitchFamily="34" charset="0"/>
              <a:ea typeface="ADNOC Sans Light" panose="020B0404020202020204" pitchFamily="34" charset="0"/>
              <a:cs typeface="ADNOC Sans Light" panose="020B0404020202020204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For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more information and details kindly contact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Baynounah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Male Health Club 02-6027808 – Al Mariah Female Health Club 02-6021400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Al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Hosn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NOC Sans Light" panose="020B0404020202020204" pitchFamily="34" charset="0"/>
                <a:ea typeface="ADNOC Sans Light" panose="020B0404020202020204" pitchFamily="34" charset="0"/>
                <a:cs typeface="ADNOC Sans Light" panose="020B0404020202020204" pitchFamily="34" charset="0"/>
              </a:rPr>
              <a:t> Recreation Center 02-6027931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145" y="320712"/>
            <a:ext cx="774141" cy="937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92" y="0"/>
            <a:ext cx="220393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04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8102</Words>
  <Application>Microsoft Office PowerPoint</Application>
  <PresentationFormat>Widescreen</PresentationFormat>
  <Paragraphs>661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ADNOC Sans</vt:lpstr>
      <vt:lpstr>ADNOC Sans Light</vt:lpstr>
      <vt:lpstr>ADNOC Sans XBold</vt:lpstr>
      <vt:lpstr>Arial</vt:lpstr>
      <vt:lpstr>Arial</vt:lpstr>
      <vt:lpstr>Calibri</vt:lpstr>
      <vt:lpstr>Calibri Light</vt:lpstr>
      <vt:lpstr>Office Theme</vt:lpstr>
      <vt:lpstr>PowerPoint Presentation</vt:lpstr>
      <vt:lpstr>SPORTS FACILITIES USAGE GUIDELINES – BADMINTON </vt:lpstr>
      <vt:lpstr>SPORTS FACILITIES USAGE GUIDELINES – TABLE TENNIS </vt:lpstr>
      <vt:lpstr>SPORTS FACILITIES USAGE GUIDELINES – BASKETBALL </vt:lpstr>
      <vt:lpstr>SPORTS FACILITIES USAGE GUIDELINES – VOLLEYBALL </vt:lpstr>
      <vt:lpstr>SPORTS FACILITIES USAGE GUIDELINES – FOOTBALL </vt:lpstr>
      <vt:lpstr>SPORTS FACILITIES USAGE GUIDELINES – LAWN TENNIS </vt:lpstr>
      <vt:lpstr>SPORTS FACILITIES USAGE GUIDELINES – SWIMMING POOLS </vt:lpstr>
      <vt:lpstr>SPORTS FACILITIES USAGE GUIDELINES – SQUASH </vt:lpstr>
      <vt:lpstr>SPORTS FACILITIES USAGE GUIDELINES – INDOOR WALKING TRACK </vt:lpstr>
      <vt:lpstr>SPORTS FACILITIES USAGE GUIDELINES – BILLIARD </vt:lpstr>
      <vt:lpstr>SPORTS FACILITIES USAGE GUIDELINES – KARATE </vt:lpstr>
      <vt:lpstr>SPORTS FACILITIES USAGE GUIDELINES – GYM </vt:lpstr>
      <vt:lpstr>SPORTS FACILITIES USAGE GUIDELINES – ZUMBA </vt:lpstr>
      <vt:lpstr>SPORTS FACILITIES USAGE GUIDELINES – AEROBIC </vt:lpstr>
      <vt:lpstr>إرشادات استخدام المرافق الرياضية – تنس الريشة    </vt:lpstr>
      <vt:lpstr>إرشادات استخدام المرافق الرياضية – تنس الطاولة  </vt:lpstr>
      <vt:lpstr>إرشادات استخدام المرافق الرياضية – كرة السلة  </vt:lpstr>
      <vt:lpstr>إرشادات استخدام المرافق الرياضية – كرة الطائرة  </vt:lpstr>
      <vt:lpstr>إرشادات استخدام المرافق الرياضية – كرة القدم  </vt:lpstr>
      <vt:lpstr>إرشادات استخدام المرافق الرياضية – التنس الأرضي  </vt:lpstr>
      <vt:lpstr>إرشادات استخدام المرافق الرياضية – حوض السباحة  </vt:lpstr>
      <vt:lpstr>إرشادات استخدام المرافق الرياضية – السكواش    </vt:lpstr>
      <vt:lpstr>إرشادات استخدام المرافق الرياضية – مضمار المشي الداخلي   </vt:lpstr>
      <vt:lpstr>إرشادات استخدام المرافق الرياضية – البلياردو   </vt:lpstr>
      <vt:lpstr>إرشادات استخدام المرافق الرياضية – الكاراتيه   </vt:lpstr>
      <vt:lpstr>إرشادات استخدام المرافق الرياضية – الجيم   </vt:lpstr>
      <vt:lpstr>إرشادات استخدام المرافق الرياضية – زومبا   </vt:lpstr>
      <vt:lpstr>إرشادات استخدام المرافق الرياضية – أيروبيك   </vt:lpstr>
      <vt:lpstr>PowerPoint Presentation</vt:lpstr>
    </vt:vector>
  </TitlesOfParts>
  <Company>ADNOC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 USAGE GUIDELINES</dc:title>
  <dc:creator>Mohamed Farzat (ADNOC - Group S&amp;A)</dc:creator>
  <cp:lastModifiedBy>Lidhin Chirayil Dharmarajan (ADNOC - Group S&amp;A)</cp:lastModifiedBy>
  <cp:revision>101</cp:revision>
  <dcterms:created xsi:type="dcterms:W3CDTF">2020-07-22T07:56:32Z</dcterms:created>
  <dcterms:modified xsi:type="dcterms:W3CDTF">2021-01-18T13:46:45Z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11922da-9067-4dbd-8d25-c43985959204_Enabled">
    <vt:lpwstr>True</vt:lpwstr>
  </property>
  <property fmtid="{D5CDD505-2E9C-101B-9397-08002B2CF9AE}" pid="3" name="MSIP_Label_711922da-9067-4dbd-8d25-c43985959204_SiteId">
    <vt:lpwstr>74892fe7-b6cb-43e7-912b-52194d3fd7c8</vt:lpwstr>
  </property>
  <property fmtid="{D5CDD505-2E9C-101B-9397-08002B2CF9AE}" pid="4" name="MSIP_Label_711922da-9067-4dbd-8d25-c43985959204_Owner">
    <vt:lpwstr>mfarzat@adnoc.ae</vt:lpwstr>
  </property>
  <property fmtid="{D5CDD505-2E9C-101B-9397-08002B2CF9AE}" pid="5" name="MSIP_Label_711922da-9067-4dbd-8d25-c43985959204_SetDate">
    <vt:lpwstr>2020-07-22T07:58:08.8339005Z</vt:lpwstr>
  </property>
  <property fmtid="{D5CDD505-2E9C-101B-9397-08002B2CF9AE}" pid="6" name="MSIP_Label_711922da-9067-4dbd-8d25-c43985959204_Name">
    <vt:lpwstr>Internal</vt:lpwstr>
  </property>
  <property fmtid="{D5CDD505-2E9C-101B-9397-08002B2CF9AE}" pid="7" name="MSIP_Label_711922da-9067-4dbd-8d25-c43985959204_Application">
    <vt:lpwstr>Microsoft Azure Information Protection</vt:lpwstr>
  </property>
  <property fmtid="{D5CDD505-2E9C-101B-9397-08002B2CF9AE}" pid="8" name="MSIP_Label_711922da-9067-4dbd-8d25-c43985959204_ActionId">
    <vt:lpwstr>39fb0199-cc3f-406c-80bf-0a545a87823f</vt:lpwstr>
  </property>
  <property fmtid="{D5CDD505-2E9C-101B-9397-08002B2CF9AE}" pid="9" name="MSIP_Label_711922da-9067-4dbd-8d25-c43985959204_Extended_MSFT_Method">
    <vt:lpwstr>Automatic</vt:lpwstr>
  </property>
  <property fmtid="{D5CDD505-2E9C-101B-9397-08002B2CF9AE}" pid="10" name="Sensitivity">
    <vt:lpwstr>Internal</vt:lpwstr>
  </property>
</Properties>
</file>